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1" r:id="rId2"/>
  </p:sldIdLst>
  <p:sldSz cx="9906000" cy="6858000" type="A4"/>
  <p:notesSz cx="29818013" cy="42343388"/>
  <p:defaultTextStyle>
    <a:defPPr>
      <a:defRPr lang="nl-NL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CC00FF"/>
    <a:srgbClr val="FF9900"/>
    <a:srgbClr val="009900"/>
    <a:srgbClr val="336699"/>
    <a:srgbClr val="FFFFFF"/>
    <a:srgbClr val="FFFFCC"/>
    <a:srgbClr val="008080"/>
    <a:srgbClr val="339966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672" y="76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80023" cy="180023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B02E318B-CAFE-99B1-9094-B7A676B469E0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2"/>
            <a:ext cx="12922028" cy="211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2337" tIns="206168" rIns="412337" bIns="206168" numCol="1" anchor="t" anchorCtr="0" compatLnSpc="1">
            <a:prstTxWarp prst="textNoShape">
              <a:avLst/>
            </a:prstTxWarp>
          </a:bodyPr>
          <a:lstStyle>
            <a:lvl1pPr defTabSz="4123868" eaLnBrk="1" hangingPunct="1">
              <a:defRPr sz="5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509274C7-A091-29B6-01CC-49B7EF618631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16889321" y="2"/>
            <a:ext cx="12922028" cy="211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2337" tIns="206168" rIns="412337" bIns="206168" numCol="1" anchor="t" anchorCtr="0" compatLnSpc="1">
            <a:prstTxWarp prst="textNoShape">
              <a:avLst/>
            </a:prstTxWarp>
          </a:bodyPr>
          <a:lstStyle>
            <a:lvl1pPr algn="r" defTabSz="4123868" eaLnBrk="1" hangingPunct="1">
              <a:defRPr sz="5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052" name="Rectangle 4">
            <a:extLst>
              <a:ext uri="{FF2B5EF4-FFF2-40B4-BE49-F238E27FC236}">
                <a16:creationId xmlns:a16="http://schemas.microsoft.com/office/drawing/2014/main" id="{6F01531B-F192-3706-1E75-3A6D8FB2DAB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443288" y="3178175"/>
            <a:ext cx="22931437" cy="15875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B13D5449-B98C-817D-7892-C0E8F825E4C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2980472" y="20110974"/>
            <a:ext cx="23857077" cy="19053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2337" tIns="206168" rIns="412337" bIns="2061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noProof="0"/>
              <a:t>Click to edit Master text styles</a:t>
            </a:r>
          </a:p>
          <a:p>
            <a:pPr lvl="1"/>
            <a:r>
              <a:rPr lang="nl-NL" noProof="0"/>
              <a:t>Second level</a:t>
            </a:r>
          </a:p>
          <a:p>
            <a:pPr lvl="2"/>
            <a:r>
              <a:rPr lang="nl-NL" noProof="0"/>
              <a:t>Third level</a:t>
            </a:r>
          </a:p>
          <a:p>
            <a:pPr lvl="3"/>
            <a:r>
              <a:rPr lang="nl-NL" noProof="0"/>
              <a:t>Fourth level</a:t>
            </a:r>
          </a:p>
          <a:p>
            <a:pPr lvl="4"/>
            <a:r>
              <a:rPr lang="nl-NL" noProof="0"/>
              <a:t>Fifth level</a:t>
            </a:r>
          </a:p>
        </p:txBody>
      </p:sp>
      <p:sp>
        <p:nvSpPr>
          <p:cNvPr id="4102" name="Rectangle 6">
            <a:extLst>
              <a:ext uri="{FF2B5EF4-FFF2-40B4-BE49-F238E27FC236}">
                <a16:creationId xmlns:a16="http://schemas.microsoft.com/office/drawing/2014/main" id="{4279F778-78BF-F02D-3C74-1334D48A67B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40221949"/>
            <a:ext cx="12922028" cy="211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2337" tIns="206168" rIns="412337" bIns="206168" numCol="1" anchor="b" anchorCtr="0" compatLnSpc="1">
            <a:prstTxWarp prst="textNoShape">
              <a:avLst/>
            </a:prstTxWarp>
          </a:bodyPr>
          <a:lstStyle>
            <a:lvl1pPr defTabSz="4123868" eaLnBrk="1" hangingPunct="1">
              <a:defRPr sz="5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30DFE1D6-616E-9769-4CD3-C1AEE490FE9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6889321" y="40221949"/>
            <a:ext cx="12922028" cy="2114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412337" tIns="206168" rIns="412337" bIns="206168" numCol="1" anchor="b" anchorCtr="0" compatLnSpc="1">
            <a:prstTxWarp prst="textNoShape">
              <a:avLst/>
            </a:prstTxWarp>
          </a:bodyPr>
          <a:lstStyle>
            <a:lvl1pPr algn="r" defTabSz="4123868" eaLnBrk="1" hangingPunct="1">
              <a:defRPr sz="5400" smtClean="0"/>
            </a:lvl1pPr>
          </a:lstStyle>
          <a:p>
            <a:pPr>
              <a:defRPr/>
            </a:pPr>
            <a:fld id="{49CB6BF1-104D-450C-84B2-2C0479AC100F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9CB6BF1-104D-450C-84B2-2C0479AC100F}" type="slidenum">
              <a:rPr lang="nl-NL" altLang="en-NL" smtClean="0"/>
              <a:pPr>
                <a:defRPr/>
              </a:pPr>
              <a:t>1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25883388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30"/>
            <a:ext cx="8420100" cy="1470025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l-NL"/>
              <a:t>Klik om het opmaakprofiel van de modelondertitel te bewerken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5AC2D28-0B12-7DA5-8CEA-41FF77E6523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0C385CF-FC23-E1D3-005D-DC228DB785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2F64C35-195D-0943-F049-92D5E5A234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DD706F-A107-469C-A51F-9BC016932D52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1546322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8C2344F-D17C-DF7C-BF62-4059361511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840C39B-7BD9-C9F4-9E3F-878C91FA646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A08937-5060-722F-3DB5-7C1113AF533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97E8EA-9B34-45B7-9EB9-DC940E8F1634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1536986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506" y="4406905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F318A09-6F8E-EF2C-1A09-78A50560B1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89970DE-87E6-4E98-3DC6-6946894773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DE6C7F7-E42A-B5CB-73CF-744BAA1478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FBDB21-243B-4076-917A-F69643244944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29550141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9530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035550" y="1600205"/>
            <a:ext cx="437515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555D17-A7CF-FA08-0E48-BBC1D0B408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29040D-CDA0-35E8-FD12-8482F17F9F5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641D193-1DDA-2267-7CF3-351B47D5357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4465A2-F95C-4AB4-9441-A5EFEC6BF3F9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16672241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5032113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5032113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9A4E99F-3734-2EA1-491E-DDE77584FA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466C69A-089E-1BC8-817F-B7D6D9E0AA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52B24A65-BA2C-DBF6-69D0-70370091E46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F297EA-9CB2-4407-B459-68A91DEEF32C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3246100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9CCE543-67F3-D04A-9084-001D361003C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62FB18B-4F80-E87C-53E0-B7894956AB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1A5E18-22B4-9167-97FE-9F35BC0B1F8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D71FB8-C560-4D4F-8318-670BDB3D877D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3128507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758DD33-7EAF-98FC-730E-1A251DE3E8D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3088ADD7-3C7E-2594-9DDC-3655214AAE1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90BC97A-59D9-2E0A-54D3-EBC118F9814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A78B70-BDDA-4081-AB3D-A7D92EFA54B4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82639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872972" y="273055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95300" y="1435103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34D529C-4376-5402-0FFB-20FCDB1BCD6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DFCE0E-08E4-4FF6-1855-86375E4957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F59E5B-15A4-7E26-C83D-563C851B2A5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93A16B-3373-4D70-B63F-743C16203E60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10463118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929A9A2-205E-B56A-7194-2958FF0589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8E53CA3-73C4-0F15-B583-4F990A2D27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6DC2338-B739-4920-5657-3787F45AF0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6C763-7054-4176-8EDC-24BE3E83AD6D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25035591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C90B522-5D2A-95CB-7D68-338CC2E9BE2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543F5BA-1D93-78AC-E4D0-107F3BC96A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97DE59-FFAA-C5E5-366E-8503BEA087F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90EC1-37EB-4C5B-8815-489CEA4C1907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3080127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7181850" y="274643"/>
            <a:ext cx="2228850" cy="5851525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en-GB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95300" y="274643"/>
            <a:ext cx="652145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GB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57323A0-A141-3F56-028A-F967238B80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6F79C6A-ED79-3B91-B988-F19C9E65F8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E89ECE2-E62B-3638-24F7-CC451FD37DD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92F971-E251-44E2-B0C7-F7FFB463D40D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  <p:extLst>
      <p:ext uri="{BB962C8B-B14F-4D97-AF65-F5344CB8AC3E}">
        <p14:creationId xmlns:p14="http://schemas.microsoft.com/office/powerpoint/2010/main" val="389167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420856DD-BB57-17A8-9AEA-8928C4F1AC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NL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B70D9C89-9CE4-B952-AF3A-162AF45551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NL"/>
              <a:t>Click to edit Master text styles</a:t>
            </a:r>
          </a:p>
          <a:p>
            <a:pPr lvl="1"/>
            <a:r>
              <a:rPr lang="nl-NL" altLang="en-NL"/>
              <a:t>Second level</a:t>
            </a:r>
          </a:p>
          <a:p>
            <a:pPr lvl="2"/>
            <a:r>
              <a:rPr lang="nl-NL" altLang="en-NL"/>
              <a:t>Third level</a:t>
            </a:r>
          </a:p>
          <a:p>
            <a:pPr lvl="3"/>
            <a:r>
              <a:rPr lang="nl-NL" altLang="en-NL"/>
              <a:t>Fourth level</a:t>
            </a:r>
          </a:p>
          <a:p>
            <a:pPr lvl="4"/>
            <a:r>
              <a:rPr lang="nl-NL" altLang="en-NL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7F765DB-DB51-549F-4A28-25A7C0E31A7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95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28B29C6B-5046-EB48-FCEE-67609DAE089C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384550" y="6245225"/>
            <a:ext cx="31369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014C3C0-F9D8-6C9D-3C72-42294C6359B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99300" y="6245225"/>
            <a:ext cx="23114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DDB9B6B0-BCFA-4CA8-9D17-42C3B7868A54}" type="slidenum">
              <a:rPr lang="nl-NL" altLang="en-NL"/>
              <a:pPr>
                <a:defRPr/>
              </a:pPr>
              <a:t>‹#›</a:t>
            </a:fld>
            <a:endParaRPr lang="nl-NL" altLang="en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Rechthoek 60">
            <a:extLst>
              <a:ext uri="{FF2B5EF4-FFF2-40B4-BE49-F238E27FC236}">
                <a16:creationId xmlns:a16="http://schemas.microsoft.com/office/drawing/2014/main" id="{72AC9174-82B8-36C5-3F7D-E5B5C4254354}"/>
              </a:ext>
            </a:extLst>
          </p:cNvPr>
          <p:cNvSpPr/>
          <p:nvPr/>
        </p:nvSpPr>
        <p:spPr>
          <a:xfrm>
            <a:off x="252413" y="152400"/>
            <a:ext cx="9377362" cy="6505575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grpSp>
        <p:nvGrpSpPr>
          <p:cNvPr id="3074" name="Groep 22">
            <a:extLst>
              <a:ext uri="{FF2B5EF4-FFF2-40B4-BE49-F238E27FC236}">
                <a16:creationId xmlns:a16="http://schemas.microsoft.com/office/drawing/2014/main" id="{1244CB29-818A-325B-CC93-A42C8A0D4A15}"/>
              </a:ext>
            </a:extLst>
          </p:cNvPr>
          <p:cNvGrpSpPr>
            <a:grpSpLocks/>
          </p:cNvGrpSpPr>
          <p:nvPr/>
        </p:nvGrpSpPr>
        <p:grpSpPr bwMode="auto">
          <a:xfrm>
            <a:off x="1835150" y="661988"/>
            <a:ext cx="6311900" cy="6292850"/>
            <a:chOff x="3330632" y="2245156"/>
            <a:chExt cx="2489199" cy="2482850"/>
          </a:xfrm>
        </p:grpSpPr>
        <p:sp>
          <p:nvSpPr>
            <p:cNvPr id="3117" name="AutoShape 9">
              <a:extLst>
                <a:ext uri="{FF2B5EF4-FFF2-40B4-BE49-F238E27FC236}">
                  <a16:creationId xmlns:a16="http://schemas.microsoft.com/office/drawing/2014/main" id="{28F69D75-E599-AF04-659C-85869C7B95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7097" y="2245156"/>
              <a:ext cx="2482734" cy="2482850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7 w 21600"/>
                <a:gd name="T13" fmla="*/ 0 h 21600"/>
                <a:gd name="T14" fmla="*/ 18253 w 21600"/>
                <a:gd name="T15" fmla="*/ 68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864" y="6165"/>
                  </a:moveTo>
                  <a:cubicBezTo>
                    <a:pt x="8742" y="5609"/>
                    <a:pt x="9760" y="5314"/>
                    <a:pt x="10800" y="5314"/>
                  </a:cubicBezTo>
                  <a:cubicBezTo>
                    <a:pt x="11839" y="5314"/>
                    <a:pt x="12857" y="5609"/>
                    <a:pt x="13735" y="6165"/>
                  </a:cubicBezTo>
                  <a:lnTo>
                    <a:pt x="16579" y="1676"/>
                  </a:lnTo>
                  <a:cubicBezTo>
                    <a:pt x="14850" y="581"/>
                    <a:pt x="12846" y="0"/>
                    <a:pt x="10799" y="0"/>
                  </a:cubicBezTo>
                  <a:cubicBezTo>
                    <a:pt x="8753" y="0"/>
                    <a:pt x="6749" y="581"/>
                    <a:pt x="5020" y="1676"/>
                  </a:cubicBezTo>
                  <a:lnTo>
                    <a:pt x="7864" y="6165"/>
                  </a:lnTo>
                  <a:close/>
                </a:path>
              </a:pathLst>
            </a:custGeom>
            <a:solidFill>
              <a:srgbClr val="FF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3118" name="AutoShape 10">
              <a:extLst>
                <a:ext uri="{FF2B5EF4-FFF2-40B4-BE49-F238E27FC236}">
                  <a16:creationId xmlns:a16="http://schemas.microsoft.com/office/drawing/2014/main" id="{841BDCED-EB9D-3ABE-9BA4-0CE1964B592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3857283">
              <a:off x="3330574" y="2245214"/>
              <a:ext cx="2482850" cy="2482734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7 w 21600"/>
                <a:gd name="T13" fmla="*/ 0 h 21600"/>
                <a:gd name="T14" fmla="*/ 18253 w 21600"/>
                <a:gd name="T15" fmla="*/ 68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864" y="6165"/>
                  </a:moveTo>
                  <a:cubicBezTo>
                    <a:pt x="8742" y="5609"/>
                    <a:pt x="9760" y="5314"/>
                    <a:pt x="10800" y="5314"/>
                  </a:cubicBezTo>
                  <a:cubicBezTo>
                    <a:pt x="11839" y="5314"/>
                    <a:pt x="12857" y="5609"/>
                    <a:pt x="13735" y="6165"/>
                  </a:cubicBezTo>
                  <a:lnTo>
                    <a:pt x="16579" y="1676"/>
                  </a:lnTo>
                  <a:cubicBezTo>
                    <a:pt x="14850" y="581"/>
                    <a:pt x="12846" y="0"/>
                    <a:pt x="10799" y="0"/>
                  </a:cubicBezTo>
                  <a:cubicBezTo>
                    <a:pt x="8753" y="0"/>
                    <a:pt x="6749" y="581"/>
                    <a:pt x="5020" y="1676"/>
                  </a:cubicBezTo>
                  <a:lnTo>
                    <a:pt x="7864" y="6165"/>
                  </a:lnTo>
                  <a:close/>
                </a:path>
              </a:pathLst>
            </a:custGeom>
            <a:solidFill>
              <a:srgbClr val="0099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3120" name="AutoShape 12">
              <a:extLst>
                <a:ext uri="{FF2B5EF4-FFF2-40B4-BE49-F238E27FC236}">
                  <a16:creationId xmlns:a16="http://schemas.microsoft.com/office/drawing/2014/main" id="{E990687F-CF8F-D86E-5013-3943D2AB233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3879987">
              <a:off x="3330574" y="2245214"/>
              <a:ext cx="2482850" cy="2482734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7 w 21600"/>
                <a:gd name="T13" fmla="*/ 0 h 21600"/>
                <a:gd name="T14" fmla="*/ 18253 w 21600"/>
                <a:gd name="T15" fmla="*/ 68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864" y="6165"/>
                  </a:moveTo>
                  <a:cubicBezTo>
                    <a:pt x="8742" y="5609"/>
                    <a:pt x="9760" y="5314"/>
                    <a:pt x="10800" y="5314"/>
                  </a:cubicBezTo>
                  <a:cubicBezTo>
                    <a:pt x="11839" y="5314"/>
                    <a:pt x="12857" y="5609"/>
                    <a:pt x="13735" y="6165"/>
                  </a:cubicBezTo>
                  <a:lnTo>
                    <a:pt x="16579" y="1676"/>
                  </a:lnTo>
                  <a:cubicBezTo>
                    <a:pt x="14850" y="581"/>
                    <a:pt x="12846" y="0"/>
                    <a:pt x="10799" y="0"/>
                  </a:cubicBezTo>
                  <a:cubicBezTo>
                    <a:pt x="8753" y="0"/>
                    <a:pt x="6749" y="581"/>
                    <a:pt x="5020" y="1676"/>
                  </a:cubicBezTo>
                  <a:lnTo>
                    <a:pt x="7864" y="6165"/>
                  </a:lnTo>
                  <a:close/>
                </a:path>
              </a:pathLst>
            </a:custGeom>
            <a:solidFill>
              <a:srgbClr val="CC00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3119" name="AutoShape 11">
              <a:extLst>
                <a:ext uri="{FF2B5EF4-FFF2-40B4-BE49-F238E27FC236}">
                  <a16:creationId xmlns:a16="http://schemas.microsoft.com/office/drawing/2014/main" id="{32A0C108-0C18-A648-1D0A-7B687EAB2E1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7697004">
              <a:off x="3330574" y="2245214"/>
              <a:ext cx="2482850" cy="2482734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7 w 21600"/>
                <a:gd name="T13" fmla="*/ 0 h 21600"/>
                <a:gd name="T14" fmla="*/ 18253 w 21600"/>
                <a:gd name="T15" fmla="*/ 68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864" y="6165"/>
                  </a:moveTo>
                  <a:cubicBezTo>
                    <a:pt x="8742" y="5609"/>
                    <a:pt x="9760" y="5314"/>
                    <a:pt x="10800" y="5314"/>
                  </a:cubicBezTo>
                  <a:cubicBezTo>
                    <a:pt x="11839" y="5314"/>
                    <a:pt x="12857" y="5609"/>
                    <a:pt x="13735" y="6165"/>
                  </a:cubicBezTo>
                  <a:lnTo>
                    <a:pt x="16579" y="1676"/>
                  </a:lnTo>
                  <a:cubicBezTo>
                    <a:pt x="14850" y="581"/>
                    <a:pt x="12846" y="0"/>
                    <a:pt x="10799" y="0"/>
                  </a:cubicBezTo>
                  <a:cubicBezTo>
                    <a:pt x="8753" y="0"/>
                    <a:pt x="6749" y="581"/>
                    <a:pt x="5020" y="1676"/>
                  </a:cubicBezTo>
                  <a:lnTo>
                    <a:pt x="7864" y="6165"/>
                  </a:lnTo>
                  <a:close/>
                </a:path>
              </a:pathLst>
            </a:cu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  <p:sp>
          <p:nvSpPr>
            <p:cNvPr id="3121" name="AutoShape 13">
              <a:extLst>
                <a:ext uri="{FF2B5EF4-FFF2-40B4-BE49-F238E27FC236}">
                  <a16:creationId xmlns:a16="http://schemas.microsoft.com/office/drawing/2014/main" id="{5971F41B-64BF-EE41-574A-AC4A7FC7B2C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7767697">
              <a:off x="3330574" y="2245214"/>
              <a:ext cx="2482850" cy="2482734"/>
            </a:xfrm>
            <a:custGeom>
              <a:avLst/>
              <a:gdLst>
                <a:gd name="T0" fmla="*/ 2147483646 w 21600"/>
                <a:gd name="T1" fmla="*/ 0 h 21600"/>
                <a:gd name="T2" fmla="*/ 2147483646 w 21600"/>
                <a:gd name="T3" fmla="*/ 2147483646 h 21600"/>
                <a:gd name="T4" fmla="*/ 2147483646 w 21600"/>
                <a:gd name="T5" fmla="*/ 2147483646 h 21600"/>
                <a:gd name="T6" fmla="*/ 2147483646 w 21600"/>
                <a:gd name="T7" fmla="*/ 2147483646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3347 w 21600"/>
                <a:gd name="T13" fmla="*/ 0 h 21600"/>
                <a:gd name="T14" fmla="*/ 18253 w 21600"/>
                <a:gd name="T15" fmla="*/ 683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7864" y="6165"/>
                  </a:moveTo>
                  <a:cubicBezTo>
                    <a:pt x="8742" y="5609"/>
                    <a:pt x="9760" y="5314"/>
                    <a:pt x="10800" y="5314"/>
                  </a:cubicBezTo>
                  <a:cubicBezTo>
                    <a:pt x="11839" y="5314"/>
                    <a:pt x="12857" y="5609"/>
                    <a:pt x="13735" y="6165"/>
                  </a:cubicBezTo>
                  <a:lnTo>
                    <a:pt x="16579" y="1676"/>
                  </a:lnTo>
                  <a:cubicBezTo>
                    <a:pt x="14850" y="581"/>
                    <a:pt x="12846" y="0"/>
                    <a:pt x="10799" y="0"/>
                  </a:cubicBezTo>
                  <a:cubicBezTo>
                    <a:pt x="8753" y="0"/>
                    <a:pt x="6749" y="581"/>
                    <a:pt x="5020" y="1676"/>
                  </a:cubicBezTo>
                  <a:lnTo>
                    <a:pt x="7864" y="6165"/>
                  </a:lnTo>
                  <a:close/>
                </a:path>
              </a:pathLst>
            </a:custGeom>
            <a:solidFill>
              <a:srgbClr val="99003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nl-NL"/>
            </a:p>
          </p:txBody>
        </p:sp>
      </p:grpSp>
      <p:sp>
        <p:nvSpPr>
          <p:cNvPr id="58" name="Ovaal 57">
            <a:extLst>
              <a:ext uri="{FF2B5EF4-FFF2-40B4-BE49-F238E27FC236}">
                <a16:creationId xmlns:a16="http://schemas.microsoft.com/office/drawing/2014/main" id="{7C386075-B138-2449-6AC5-514C2FB012A5}"/>
              </a:ext>
            </a:extLst>
          </p:cNvPr>
          <p:cNvSpPr/>
          <p:nvPr/>
        </p:nvSpPr>
        <p:spPr>
          <a:xfrm>
            <a:off x="2212183" y="989410"/>
            <a:ext cx="5534025" cy="553402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sp>
        <p:nvSpPr>
          <p:cNvPr id="59" name="Rechthoek 58">
            <a:extLst>
              <a:ext uri="{FF2B5EF4-FFF2-40B4-BE49-F238E27FC236}">
                <a16:creationId xmlns:a16="http://schemas.microsoft.com/office/drawing/2014/main" id="{17D408C0-F446-23D9-168C-D50DA41B780A}"/>
              </a:ext>
            </a:extLst>
          </p:cNvPr>
          <p:cNvSpPr/>
          <p:nvPr/>
        </p:nvSpPr>
        <p:spPr>
          <a:xfrm>
            <a:off x="71438" y="0"/>
            <a:ext cx="9744075" cy="6858000"/>
          </a:xfrm>
          <a:prstGeom prst="rect">
            <a:avLst/>
          </a:prstGeom>
          <a:noFill/>
          <a:ln w="1270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cxnSp>
        <p:nvCxnSpPr>
          <p:cNvPr id="62" name="Rechte verbindingslijn 61">
            <a:extLst>
              <a:ext uri="{FF2B5EF4-FFF2-40B4-BE49-F238E27FC236}">
                <a16:creationId xmlns:a16="http://schemas.microsoft.com/office/drawing/2014/main" id="{E91A697A-76B9-B279-C052-5AD305353922}"/>
              </a:ext>
            </a:extLst>
          </p:cNvPr>
          <p:cNvCxnSpPr>
            <a:cxnSpLocks/>
          </p:cNvCxnSpPr>
          <p:nvPr/>
        </p:nvCxnSpPr>
        <p:spPr>
          <a:xfrm flipV="1">
            <a:off x="4984752" y="-14736"/>
            <a:ext cx="2421987" cy="3819744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Rechte verbindingslijn 62">
            <a:extLst>
              <a:ext uri="{FF2B5EF4-FFF2-40B4-BE49-F238E27FC236}">
                <a16:creationId xmlns:a16="http://schemas.microsoft.com/office/drawing/2014/main" id="{23F5F19C-6C30-A81B-E6EA-11D05094EE90}"/>
              </a:ext>
            </a:extLst>
          </p:cNvPr>
          <p:cNvCxnSpPr>
            <a:cxnSpLocks/>
          </p:cNvCxnSpPr>
          <p:nvPr/>
        </p:nvCxnSpPr>
        <p:spPr>
          <a:xfrm>
            <a:off x="4983164" y="3819296"/>
            <a:ext cx="4825999" cy="574391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Rechte verbindingslijn 63">
            <a:extLst>
              <a:ext uri="{FF2B5EF4-FFF2-40B4-BE49-F238E27FC236}">
                <a16:creationId xmlns:a16="http://schemas.microsoft.com/office/drawing/2014/main" id="{0402155B-AD0B-2E08-5F85-D19D308E9FE8}"/>
              </a:ext>
            </a:extLst>
          </p:cNvPr>
          <p:cNvCxnSpPr>
            <a:cxnSpLocks/>
          </p:cNvCxnSpPr>
          <p:nvPr/>
        </p:nvCxnSpPr>
        <p:spPr>
          <a:xfrm flipH="1">
            <a:off x="71438" y="3822305"/>
            <a:ext cx="4932361" cy="482365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Rechte verbindingslijn 64">
            <a:extLst>
              <a:ext uri="{FF2B5EF4-FFF2-40B4-BE49-F238E27FC236}">
                <a16:creationId xmlns:a16="http://schemas.microsoft.com/office/drawing/2014/main" id="{89FC66C5-210B-A6A6-A3B7-34169ADDB5DB}"/>
              </a:ext>
            </a:extLst>
          </p:cNvPr>
          <p:cNvCxnSpPr>
            <a:cxnSpLocks/>
          </p:cNvCxnSpPr>
          <p:nvPr/>
        </p:nvCxnSpPr>
        <p:spPr>
          <a:xfrm flipH="1" flipV="1">
            <a:off x="2609609" y="-9807"/>
            <a:ext cx="2378318" cy="3824310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Rechte verbindingslijn 65">
            <a:extLst>
              <a:ext uri="{FF2B5EF4-FFF2-40B4-BE49-F238E27FC236}">
                <a16:creationId xmlns:a16="http://schemas.microsoft.com/office/drawing/2014/main" id="{6B2E50D1-501D-CA8A-7CB6-9E93467F5219}"/>
              </a:ext>
            </a:extLst>
          </p:cNvPr>
          <p:cNvCxnSpPr>
            <a:cxnSpLocks/>
          </p:cNvCxnSpPr>
          <p:nvPr/>
        </p:nvCxnSpPr>
        <p:spPr>
          <a:xfrm flipH="1">
            <a:off x="3917675" y="3808413"/>
            <a:ext cx="1055964" cy="3036949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Rechte verbindingslijn 66">
            <a:extLst>
              <a:ext uri="{FF2B5EF4-FFF2-40B4-BE49-F238E27FC236}">
                <a16:creationId xmlns:a16="http://schemas.microsoft.com/office/drawing/2014/main" id="{8B268C95-DE6C-B608-61FF-6DEE8F9F5C5C}"/>
              </a:ext>
            </a:extLst>
          </p:cNvPr>
          <p:cNvCxnSpPr>
            <a:cxnSpLocks/>
          </p:cNvCxnSpPr>
          <p:nvPr/>
        </p:nvCxnSpPr>
        <p:spPr>
          <a:xfrm>
            <a:off x="5002215" y="3805008"/>
            <a:ext cx="988965" cy="3054995"/>
          </a:xfrm>
          <a:prstGeom prst="line">
            <a:avLst/>
          </a:prstGeom>
          <a:ln w="12700">
            <a:solidFill>
              <a:schemeClr val="bg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Rechte verbindingslijn 67">
            <a:extLst>
              <a:ext uri="{FF2B5EF4-FFF2-40B4-BE49-F238E27FC236}">
                <a16:creationId xmlns:a16="http://schemas.microsoft.com/office/drawing/2014/main" id="{6167E1D5-C35A-A5E7-F747-E6330335E986}"/>
              </a:ext>
            </a:extLst>
          </p:cNvPr>
          <p:cNvCxnSpPr>
            <a:cxnSpLocks/>
          </p:cNvCxnSpPr>
          <p:nvPr/>
        </p:nvCxnSpPr>
        <p:spPr>
          <a:xfrm flipH="1">
            <a:off x="73025" y="769938"/>
            <a:ext cx="301479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Rechte verbindingslijn 71">
            <a:extLst>
              <a:ext uri="{FF2B5EF4-FFF2-40B4-BE49-F238E27FC236}">
                <a16:creationId xmlns:a16="http://schemas.microsoft.com/office/drawing/2014/main" id="{8A085798-3D04-16BA-CAB5-375FEC2EAA16}"/>
              </a:ext>
            </a:extLst>
          </p:cNvPr>
          <p:cNvCxnSpPr>
            <a:cxnSpLocks/>
          </p:cNvCxnSpPr>
          <p:nvPr/>
        </p:nvCxnSpPr>
        <p:spPr>
          <a:xfrm flipH="1">
            <a:off x="6923880" y="762000"/>
            <a:ext cx="2891633" cy="0"/>
          </a:xfrm>
          <a:prstGeom prst="line">
            <a:avLst/>
          </a:prstGeom>
          <a:ln w="1270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hthoek 72">
            <a:extLst>
              <a:ext uri="{FF2B5EF4-FFF2-40B4-BE49-F238E27FC236}">
                <a16:creationId xmlns:a16="http://schemas.microsoft.com/office/drawing/2014/main" id="{647C7D23-A594-7921-A111-54EFC3CEF2F5}"/>
              </a:ext>
            </a:extLst>
          </p:cNvPr>
          <p:cNvSpPr/>
          <p:nvPr/>
        </p:nvSpPr>
        <p:spPr>
          <a:xfrm>
            <a:off x="217488" y="652180"/>
            <a:ext cx="2660650" cy="11140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sp>
        <p:nvSpPr>
          <p:cNvPr id="99" name="Rechthoek 98">
            <a:extLst>
              <a:ext uri="{FF2B5EF4-FFF2-40B4-BE49-F238E27FC236}">
                <a16:creationId xmlns:a16="http://schemas.microsoft.com/office/drawing/2014/main" id="{A30E6FFC-1A0D-D111-9632-6D3A23692A68}"/>
              </a:ext>
            </a:extLst>
          </p:cNvPr>
          <p:cNvSpPr/>
          <p:nvPr/>
        </p:nvSpPr>
        <p:spPr>
          <a:xfrm rot="21258284">
            <a:off x="267486" y="4199556"/>
            <a:ext cx="1773237" cy="2802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4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Who can contribute?</a:t>
            </a:r>
          </a:p>
        </p:txBody>
      </p:sp>
      <p:sp>
        <p:nvSpPr>
          <p:cNvPr id="103" name="Rechthoek 102">
            <a:extLst>
              <a:ext uri="{FF2B5EF4-FFF2-40B4-BE49-F238E27FC236}">
                <a16:creationId xmlns:a16="http://schemas.microsoft.com/office/drawing/2014/main" id="{D305FB14-8D08-9847-D56E-2DB39DA89374}"/>
              </a:ext>
            </a:extLst>
          </p:cNvPr>
          <p:cNvSpPr/>
          <p:nvPr/>
        </p:nvSpPr>
        <p:spPr>
          <a:xfrm rot="21262713">
            <a:off x="2148347" y="3995375"/>
            <a:ext cx="2190235" cy="27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5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What may they contribute? </a:t>
            </a:r>
          </a:p>
        </p:txBody>
      </p:sp>
      <p:sp>
        <p:nvSpPr>
          <p:cNvPr id="105" name="Rechthoek 104">
            <a:extLst>
              <a:ext uri="{FF2B5EF4-FFF2-40B4-BE49-F238E27FC236}">
                <a16:creationId xmlns:a16="http://schemas.microsoft.com/office/drawing/2014/main" id="{509C972D-A7F2-19B3-DC46-7A37A6040FB9}"/>
              </a:ext>
            </a:extLst>
          </p:cNvPr>
          <p:cNvSpPr/>
          <p:nvPr/>
        </p:nvSpPr>
        <p:spPr>
          <a:xfrm>
            <a:off x="10495" y="80133"/>
            <a:ext cx="2867643" cy="1714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GB" sz="1050" b="1" dirty="0">
                <a:solidFill>
                  <a:schemeClr val="accent1">
                    <a:lumMod val="50000"/>
                  </a:schemeClr>
                </a:solidFill>
                <a:latin typeface="Humanist 777 Condensed Regular" pitchFamily="50" charset="0"/>
              </a:rPr>
              <a:t>    </a:t>
            </a:r>
            <a:r>
              <a:rPr lang="en-GB" sz="900" b="1" dirty="0">
                <a:solidFill>
                  <a:srgbClr val="C00000"/>
                </a:solidFill>
                <a:latin typeface="Humanist 777 Condensed Regular" pitchFamily="50" charset="0"/>
              </a:rPr>
              <a:t>Before: </a:t>
            </a: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chose a transition </a:t>
            </a:r>
            <a:endParaRPr lang="en-GB" sz="1050" dirty="0">
              <a:solidFill>
                <a:srgbClr val="C00000"/>
              </a:solidFill>
              <a:latin typeface="Humanist 777 Condensed Regular" pitchFamily="50" charset="0"/>
            </a:endParaRPr>
          </a:p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1</a:t>
            </a:r>
            <a:r>
              <a:rPr lang="en-GB" sz="1100" dirty="0">
                <a:solidFill>
                  <a:schemeClr val="bg2"/>
                </a:solidFill>
                <a:latin typeface="Humanist 777 Condensed Regular" pitchFamily="50" charset="0"/>
              </a:rPr>
              <a:t> Topic of this transition project</a:t>
            </a:r>
            <a:endParaRPr lang="en-GB" sz="2800" dirty="0">
              <a:solidFill>
                <a:schemeClr val="bg2"/>
              </a:solidFill>
              <a:latin typeface="Humanist 777 Condensed Regular" pitchFamily="50" charset="0"/>
            </a:endParaRPr>
          </a:p>
        </p:txBody>
      </p:sp>
      <p:sp>
        <p:nvSpPr>
          <p:cNvPr id="106" name="Rechthoek 105">
            <a:extLst>
              <a:ext uri="{FF2B5EF4-FFF2-40B4-BE49-F238E27FC236}">
                <a16:creationId xmlns:a16="http://schemas.microsoft.com/office/drawing/2014/main" id="{AD4402F1-6CAA-9C2B-922F-453BE2759CAF}"/>
              </a:ext>
            </a:extLst>
          </p:cNvPr>
          <p:cNvSpPr/>
          <p:nvPr/>
        </p:nvSpPr>
        <p:spPr>
          <a:xfrm rot="5400000">
            <a:off x="-1608926" y="2451889"/>
            <a:ext cx="3536322" cy="16924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009900"/>
                </a:solidFill>
                <a:latin typeface="Humanist 777 Condensed Regular" pitchFamily="50" charset="0"/>
              </a:rPr>
              <a:t>CITIZENS    CITIZEN INITIATIVES    CITIZEN ASSSOCIATIONS</a:t>
            </a:r>
          </a:p>
        </p:txBody>
      </p:sp>
      <p:sp>
        <p:nvSpPr>
          <p:cNvPr id="107" name="Rechthoek 106">
            <a:extLst>
              <a:ext uri="{FF2B5EF4-FFF2-40B4-BE49-F238E27FC236}">
                <a16:creationId xmlns:a16="http://schemas.microsoft.com/office/drawing/2014/main" id="{3C02C595-3A7F-B981-8E7F-4679F9DFC317}"/>
              </a:ext>
            </a:extLst>
          </p:cNvPr>
          <p:cNvSpPr/>
          <p:nvPr/>
        </p:nvSpPr>
        <p:spPr>
          <a:xfrm>
            <a:off x="1076325" y="6653213"/>
            <a:ext cx="2041525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336699"/>
                </a:solidFill>
                <a:latin typeface="Humanist 777 Condensed Regular" pitchFamily="50" charset="0"/>
              </a:rPr>
              <a:t>KNOWLEDGE NETWORKS</a:t>
            </a:r>
          </a:p>
        </p:txBody>
      </p:sp>
      <p:sp>
        <p:nvSpPr>
          <p:cNvPr id="108" name="Rechthoek 107">
            <a:extLst>
              <a:ext uri="{FF2B5EF4-FFF2-40B4-BE49-F238E27FC236}">
                <a16:creationId xmlns:a16="http://schemas.microsoft.com/office/drawing/2014/main" id="{89AD3B46-1AC4-21A9-CC9A-DFD435D6CC88}"/>
              </a:ext>
            </a:extLst>
          </p:cNvPr>
          <p:cNvSpPr/>
          <p:nvPr/>
        </p:nvSpPr>
        <p:spPr>
          <a:xfrm>
            <a:off x="6048375" y="6672263"/>
            <a:ext cx="3767137" cy="1744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990033"/>
                </a:solidFill>
                <a:latin typeface="Humanist 777 Condensed Regular" pitchFamily="50" charset="0"/>
              </a:rPr>
              <a:t>EDUCATION   HEALTH CARE   SPORTS   CULTURE   FUNDS    NGO’s</a:t>
            </a:r>
          </a:p>
        </p:txBody>
      </p:sp>
      <p:sp>
        <p:nvSpPr>
          <p:cNvPr id="109" name="Rechthoek 108">
            <a:extLst>
              <a:ext uri="{FF2B5EF4-FFF2-40B4-BE49-F238E27FC236}">
                <a16:creationId xmlns:a16="http://schemas.microsoft.com/office/drawing/2014/main" id="{149500C8-93C9-3D50-BC7C-FDFE1B8E0669}"/>
              </a:ext>
            </a:extLst>
          </p:cNvPr>
          <p:cNvSpPr/>
          <p:nvPr/>
        </p:nvSpPr>
        <p:spPr>
          <a:xfrm rot="16200000">
            <a:off x="8495125" y="5502868"/>
            <a:ext cx="2432633" cy="1696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990033"/>
                </a:solidFill>
                <a:latin typeface="Humanist 777 Condensed Regular" pitchFamily="50" charset="0"/>
              </a:rPr>
              <a:t>SOCIAL HOUSING  LIFE VIEW COMMUNITIES</a:t>
            </a:r>
          </a:p>
        </p:txBody>
      </p:sp>
      <p:sp>
        <p:nvSpPr>
          <p:cNvPr id="110" name="Rechthoek 109">
            <a:extLst>
              <a:ext uri="{FF2B5EF4-FFF2-40B4-BE49-F238E27FC236}">
                <a16:creationId xmlns:a16="http://schemas.microsoft.com/office/drawing/2014/main" id="{B9FFE1E3-9F95-DAF8-3038-D4FF123C3E1F}"/>
              </a:ext>
            </a:extLst>
          </p:cNvPr>
          <p:cNvSpPr/>
          <p:nvPr/>
        </p:nvSpPr>
        <p:spPr>
          <a:xfrm rot="16200000">
            <a:off x="8032823" y="2379589"/>
            <a:ext cx="3400280" cy="1936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CC00FF"/>
                </a:solidFill>
                <a:latin typeface="Humanist 777 Condensed Regular" pitchFamily="50" charset="0"/>
              </a:rPr>
              <a:t>SELF EMPLOYED   SHOPS   SME   MULTINATIONAL   BANKS</a:t>
            </a:r>
          </a:p>
        </p:txBody>
      </p:sp>
      <p:sp>
        <p:nvSpPr>
          <p:cNvPr id="111" name="Rechthoek 110">
            <a:extLst>
              <a:ext uri="{FF2B5EF4-FFF2-40B4-BE49-F238E27FC236}">
                <a16:creationId xmlns:a16="http://schemas.microsoft.com/office/drawing/2014/main" id="{EF244367-DF9F-A691-C3E2-5745E7C9F5E4}"/>
              </a:ext>
            </a:extLst>
          </p:cNvPr>
          <p:cNvSpPr/>
          <p:nvPr/>
        </p:nvSpPr>
        <p:spPr>
          <a:xfrm rot="5400000">
            <a:off x="-1312862" y="5319713"/>
            <a:ext cx="2952750" cy="152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336699"/>
                </a:solidFill>
                <a:latin typeface="Humanist 777 Condensed Regular" pitchFamily="50" charset="0"/>
              </a:rPr>
              <a:t>RESEARCH INSTITUTES</a:t>
            </a:r>
          </a:p>
        </p:txBody>
      </p:sp>
      <p:sp>
        <p:nvSpPr>
          <p:cNvPr id="113" name="Rechthoek 112">
            <a:extLst>
              <a:ext uri="{FF2B5EF4-FFF2-40B4-BE49-F238E27FC236}">
                <a16:creationId xmlns:a16="http://schemas.microsoft.com/office/drawing/2014/main" id="{1EE99F8C-D254-E051-3478-AC1ABF9D2E8D}"/>
              </a:ext>
            </a:extLst>
          </p:cNvPr>
          <p:cNvSpPr/>
          <p:nvPr/>
        </p:nvSpPr>
        <p:spPr>
          <a:xfrm>
            <a:off x="7288339" y="170256"/>
            <a:ext cx="2476258" cy="15716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2</a:t>
            </a:r>
            <a:r>
              <a:rPr lang="en-GB" sz="1100" dirty="0">
                <a:solidFill>
                  <a:schemeClr val="bg2"/>
                </a:solidFill>
                <a:latin typeface="Humanist 777 Condensed Regular" pitchFamily="50" charset="0"/>
              </a:rPr>
              <a:t> Territory of this transition project  </a:t>
            </a:r>
            <a:endParaRPr lang="en-GB" sz="2800" dirty="0">
              <a:solidFill>
                <a:schemeClr val="bg2"/>
              </a:solidFill>
              <a:latin typeface="Humanist 777 Condensed Regular" pitchFamily="50" charset="0"/>
            </a:endParaRPr>
          </a:p>
        </p:txBody>
      </p:sp>
      <p:sp>
        <p:nvSpPr>
          <p:cNvPr id="114" name="Rechthoek 113">
            <a:extLst>
              <a:ext uri="{FF2B5EF4-FFF2-40B4-BE49-F238E27FC236}">
                <a16:creationId xmlns:a16="http://schemas.microsoft.com/office/drawing/2014/main" id="{7EB57E46-6936-EB3E-0A64-B126A6FE404D}"/>
              </a:ext>
            </a:extLst>
          </p:cNvPr>
          <p:cNvSpPr/>
          <p:nvPr/>
        </p:nvSpPr>
        <p:spPr>
          <a:xfrm>
            <a:off x="3874295" y="-2003"/>
            <a:ext cx="2219325" cy="153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b="1" dirty="0">
                <a:solidFill>
                  <a:srgbClr val="FF9900"/>
                </a:solidFill>
                <a:latin typeface="Humanist 777 Condensed Regular" pitchFamily="50" charset="0"/>
              </a:rPr>
              <a:t>GOVERNMENT</a:t>
            </a:r>
            <a:endParaRPr lang="en-GB" sz="1600" b="1" dirty="0">
              <a:solidFill>
                <a:srgbClr val="FF9900"/>
              </a:solidFill>
              <a:latin typeface="Humanist 777 Condensed Regular" pitchFamily="50" charset="0"/>
            </a:endParaRPr>
          </a:p>
        </p:txBody>
      </p:sp>
      <p:sp>
        <p:nvSpPr>
          <p:cNvPr id="115" name="Rechthoek 114">
            <a:extLst>
              <a:ext uri="{FF2B5EF4-FFF2-40B4-BE49-F238E27FC236}">
                <a16:creationId xmlns:a16="http://schemas.microsoft.com/office/drawing/2014/main" id="{810BE9A4-28A7-34ED-D597-058CFAC78226}"/>
              </a:ext>
            </a:extLst>
          </p:cNvPr>
          <p:cNvSpPr/>
          <p:nvPr/>
        </p:nvSpPr>
        <p:spPr>
          <a:xfrm>
            <a:off x="198439" y="548878"/>
            <a:ext cx="305911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nl-NL" sz="5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Task-democracy</a:t>
            </a:r>
            <a:r>
              <a:rPr lang="nl-NL" sz="500" dirty="0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 </a:t>
            </a:r>
            <a:r>
              <a:rPr lang="nl-NL" sz="5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transition</a:t>
            </a:r>
            <a:r>
              <a:rPr lang="nl-NL" sz="500" dirty="0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 design canvas - </a:t>
            </a:r>
            <a:r>
              <a:rPr lang="nl-NL" sz="5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edition</a:t>
            </a:r>
            <a:r>
              <a:rPr lang="nl-NL" sz="500" dirty="0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 260608</a:t>
            </a:r>
          </a:p>
          <a:p>
            <a:pPr eaLnBrk="1" hangingPunct="1">
              <a:defRPr/>
            </a:pPr>
            <a:r>
              <a:rPr lang="nl-NL" sz="500" dirty="0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The Noorden Duurzaam </a:t>
            </a:r>
            <a:r>
              <a:rPr lang="nl-NL" sz="5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Asssociation</a:t>
            </a:r>
            <a:r>
              <a:rPr lang="nl-NL" sz="500" dirty="0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 © 2026 - </a:t>
            </a:r>
            <a:r>
              <a:rPr lang="nl-NL" sz="500" dirty="0" err="1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Resuse</a:t>
            </a:r>
            <a:r>
              <a:rPr lang="nl-NL" sz="500" dirty="0">
                <a:solidFill>
                  <a:schemeClr val="bg2">
                    <a:lumMod val="20000"/>
                    <a:lumOff val="80000"/>
                  </a:schemeClr>
                </a:solidFill>
                <a:latin typeface="Humanist 777 Condensed Regular" pitchFamily="50" charset="0"/>
                <a:cs typeface="Arial" charset="0"/>
              </a:rPr>
              <a:t>: CC-BY-SA 4.0 International</a:t>
            </a:r>
          </a:p>
        </p:txBody>
      </p:sp>
      <p:sp>
        <p:nvSpPr>
          <p:cNvPr id="116" name="Rechthoek 115">
            <a:extLst>
              <a:ext uri="{FF2B5EF4-FFF2-40B4-BE49-F238E27FC236}">
                <a16:creationId xmlns:a16="http://schemas.microsoft.com/office/drawing/2014/main" id="{FACD2B38-E4A3-0CDF-8F8C-78BAB01A0341}"/>
              </a:ext>
            </a:extLst>
          </p:cNvPr>
          <p:cNvSpPr/>
          <p:nvPr/>
        </p:nvSpPr>
        <p:spPr>
          <a:xfrm>
            <a:off x="3829050" y="6656585"/>
            <a:ext cx="2219325" cy="2000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800" dirty="0">
                <a:solidFill>
                  <a:schemeClr val="accent5">
                    <a:lumMod val="50000"/>
                  </a:schemeClr>
                </a:solidFill>
                <a:latin typeface="Humanist 777 Condensed Regular" pitchFamily="50" charset="0"/>
              </a:rPr>
              <a:t>CHAIR</a:t>
            </a:r>
          </a:p>
        </p:txBody>
      </p:sp>
      <p:sp>
        <p:nvSpPr>
          <p:cNvPr id="117" name="Ovaal 116">
            <a:extLst>
              <a:ext uri="{FF2B5EF4-FFF2-40B4-BE49-F238E27FC236}">
                <a16:creationId xmlns:a16="http://schemas.microsoft.com/office/drawing/2014/main" id="{EC432654-D0F7-AA5F-0160-B708D8F6267C}"/>
              </a:ext>
            </a:extLst>
          </p:cNvPr>
          <p:cNvSpPr/>
          <p:nvPr/>
        </p:nvSpPr>
        <p:spPr>
          <a:xfrm>
            <a:off x="4183857" y="3001170"/>
            <a:ext cx="1614487" cy="1614487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bg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sp>
        <p:nvSpPr>
          <p:cNvPr id="118" name="Rechthoek 117">
            <a:extLst>
              <a:ext uri="{FF2B5EF4-FFF2-40B4-BE49-F238E27FC236}">
                <a16:creationId xmlns:a16="http://schemas.microsoft.com/office/drawing/2014/main" id="{1EF4CF19-58DC-F997-35F6-EF5A01DA86FF}"/>
              </a:ext>
            </a:extLst>
          </p:cNvPr>
          <p:cNvSpPr/>
          <p:nvPr/>
        </p:nvSpPr>
        <p:spPr>
          <a:xfrm>
            <a:off x="4330701" y="3151837"/>
            <a:ext cx="1355725" cy="1539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3</a:t>
            </a:r>
            <a:r>
              <a:rPr lang="en-GB" sz="1100" dirty="0">
                <a:solidFill>
                  <a:schemeClr val="bg2"/>
                </a:solidFill>
                <a:latin typeface="Humanist 777 Condensed Regular" pitchFamily="50" charset="0"/>
              </a:rPr>
              <a:t> Values </a:t>
            </a:r>
          </a:p>
          <a:p>
            <a:pPr algn="ctr" eaLnBrk="1" hangingPunct="1">
              <a:defRPr/>
            </a:pPr>
            <a:r>
              <a:rPr lang="en-GB" sz="1100" dirty="0">
                <a:solidFill>
                  <a:schemeClr val="bg2"/>
                </a:solidFill>
                <a:latin typeface="Humanist 777 Condensed Regular" pitchFamily="50" charset="0"/>
              </a:rPr>
              <a:t>at stake</a:t>
            </a:r>
            <a:endParaRPr lang="en-GB" sz="2800" dirty="0">
              <a:solidFill>
                <a:schemeClr val="bg2"/>
              </a:solidFill>
              <a:latin typeface="Humanist 777 Condensed Regular" pitchFamily="50" charset="0"/>
            </a:endParaRPr>
          </a:p>
        </p:txBody>
      </p:sp>
      <p:sp>
        <p:nvSpPr>
          <p:cNvPr id="119" name="Rechthoek 118">
            <a:extLst>
              <a:ext uri="{FF2B5EF4-FFF2-40B4-BE49-F238E27FC236}">
                <a16:creationId xmlns:a16="http://schemas.microsoft.com/office/drawing/2014/main" id="{6D4F5708-9BCE-667E-C578-39036D8791EA}"/>
              </a:ext>
            </a:extLst>
          </p:cNvPr>
          <p:cNvSpPr/>
          <p:nvPr/>
        </p:nvSpPr>
        <p:spPr>
          <a:xfrm rot="12866484">
            <a:off x="7048500" y="531813"/>
            <a:ext cx="77788" cy="44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sp>
        <p:nvSpPr>
          <p:cNvPr id="120" name="Rechthoek 119">
            <a:extLst>
              <a:ext uri="{FF2B5EF4-FFF2-40B4-BE49-F238E27FC236}">
                <a16:creationId xmlns:a16="http://schemas.microsoft.com/office/drawing/2014/main" id="{3893F6E9-2D8D-823C-0A45-3DF9CFD51199}"/>
              </a:ext>
            </a:extLst>
          </p:cNvPr>
          <p:cNvSpPr/>
          <p:nvPr/>
        </p:nvSpPr>
        <p:spPr>
          <a:xfrm rot="14111808">
            <a:off x="2860675" y="509588"/>
            <a:ext cx="77787" cy="46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>
              <a:latin typeface="Humanist 777 Condensed Regular" pitchFamily="50" charset="0"/>
            </a:endParaRPr>
          </a:p>
        </p:txBody>
      </p:sp>
      <p:sp>
        <p:nvSpPr>
          <p:cNvPr id="2" name="Rechthoek 98">
            <a:extLst>
              <a:ext uri="{FF2B5EF4-FFF2-40B4-BE49-F238E27FC236}">
                <a16:creationId xmlns:a16="http://schemas.microsoft.com/office/drawing/2014/main" id="{92DE3CD1-3CCD-BF9D-784B-F2EE9DF6A3B9}"/>
              </a:ext>
            </a:extLst>
          </p:cNvPr>
          <p:cNvSpPr/>
          <p:nvPr/>
        </p:nvSpPr>
        <p:spPr>
          <a:xfrm>
            <a:off x="263525" y="782639"/>
            <a:ext cx="1773238" cy="271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4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Who can contribute?</a:t>
            </a:r>
          </a:p>
        </p:txBody>
      </p:sp>
      <p:sp>
        <p:nvSpPr>
          <p:cNvPr id="3" name="Rechthoek 98">
            <a:extLst>
              <a:ext uri="{FF2B5EF4-FFF2-40B4-BE49-F238E27FC236}">
                <a16:creationId xmlns:a16="http://schemas.microsoft.com/office/drawing/2014/main" id="{23F30CBF-D1AF-2BA6-08EE-D9EDA9910AD2}"/>
              </a:ext>
            </a:extLst>
          </p:cNvPr>
          <p:cNvSpPr/>
          <p:nvPr/>
        </p:nvSpPr>
        <p:spPr>
          <a:xfrm>
            <a:off x="7853363" y="776288"/>
            <a:ext cx="1773237" cy="814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4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Who can contribute?</a:t>
            </a:r>
          </a:p>
        </p:txBody>
      </p:sp>
      <p:sp>
        <p:nvSpPr>
          <p:cNvPr id="4" name="Rechthoek 98">
            <a:extLst>
              <a:ext uri="{FF2B5EF4-FFF2-40B4-BE49-F238E27FC236}">
                <a16:creationId xmlns:a16="http://schemas.microsoft.com/office/drawing/2014/main" id="{E55CBFF2-0EC0-DCDF-5AE2-E31621ED1AB4}"/>
              </a:ext>
            </a:extLst>
          </p:cNvPr>
          <p:cNvSpPr/>
          <p:nvPr/>
        </p:nvSpPr>
        <p:spPr>
          <a:xfrm rot="413390">
            <a:off x="7872559" y="4269317"/>
            <a:ext cx="1773237" cy="27262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b"/>
          <a:lstStyle/>
          <a:p>
            <a:pPr algn="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4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Who can contribute?</a:t>
            </a:r>
          </a:p>
        </p:txBody>
      </p:sp>
      <p:sp>
        <p:nvSpPr>
          <p:cNvPr id="5" name="Rechthoek 98">
            <a:extLst>
              <a:ext uri="{FF2B5EF4-FFF2-40B4-BE49-F238E27FC236}">
                <a16:creationId xmlns:a16="http://schemas.microsoft.com/office/drawing/2014/main" id="{365BA8F2-2BA8-AD32-AFE6-BFEB09C42444}"/>
              </a:ext>
            </a:extLst>
          </p:cNvPr>
          <p:cNvSpPr/>
          <p:nvPr/>
        </p:nvSpPr>
        <p:spPr>
          <a:xfrm>
            <a:off x="2744431" y="100307"/>
            <a:ext cx="1705593" cy="24589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4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Who can contribute?</a:t>
            </a:r>
          </a:p>
        </p:txBody>
      </p:sp>
      <p:sp>
        <p:nvSpPr>
          <p:cNvPr id="15" name="Rechthoek 98">
            <a:extLst>
              <a:ext uri="{FF2B5EF4-FFF2-40B4-BE49-F238E27FC236}">
                <a16:creationId xmlns:a16="http://schemas.microsoft.com/office/drawing/2014/main" id="{4B718522-6BC3-CEE4-C57E-3F969233BDC6}"/>
              </a:ext>
            </a:extLst>
          </p:cNvPr>
          <p:cNvSpPr/>
          <p:nvPr/>
        </p:nvSpPr>
        <p:spPr>
          <a:xfrm>
            <a:off x="7023716" y="306389"/>
            <a:ext cx="2751953" cy="41115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r" eaLnBrk="1" hangingPunct="1">
              <a:defRPr/>
            </a:pPr>
            <a:endParaRPr lang="en-GB" sz="1050" dirty="0">
              <a:solidFill>
                <a:schemeClr val="bg2">
                  <a:lumMod val="20000"/>
                  <a:lumOff val="80000"/>
                </a:schemeClr>
              </a:solidFill>
              <a:latin typeface="Humanist 777 Condensed Regular" pitchFamily="50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FF6647-5473-D1C3-80B7-09EC30F419D9}"/>
              </a:ext>
            </a:extLst>
          </p:cNvPr>
          <p:cNvSpPr/>
          <p:nvPr/>
        </p:nvSpPr>
        <p:spPr>
          <a:xfrm>
            <a:off x="4720952" y="4532313"/>
            <a:ext cx="503993" cy="1349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102">
            <a:extLst>
              <a:ext uri="{FF2B5EF4-FFF2-40B4-BE49-F238E27FC236}">
                <a16:creationId xmlns:a16="http://schemas.microsoft.com/office/drawing/2014/main" id="{57D6B811-17E1-29E5-BC2D-8A19AB876D04}"/>
              </a:ext>
            </a:extLst>
          </p:cNvPr>
          <p:cNvSpPr/>
          <p:nvPr/>
        </p:nvSpPr>
        <p:spPr>
          <a:xfrm>
            <a:off x="2296465" y="1877211"/>
            <a:ext cx="2190235" cy="27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5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What may </a:t>
            </a:r>
          </a:p>
          <a:p>
            <a:pPr algn="ctr" eaLnBrk="1" hangingPunct="1">
              <a:defRPr/>
            </a:pP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they contribute? </a:t>
            </a:r>
          </a:p>
        </p:txBody>
      </p:sp>
      <p:sp>
        <p:nvSpPr>
          <p:cNvPr id="16" name="Rechthoek 102">
            <a:extLst>
              <a:ext uri="{FF2B5EF4-FFF2-40B4-BE49-F238E27FC236}">
                <a16:creationId xmlns:a16="http://schemas.microsoft.com/office/drawing/2014/main" id="{9ABEBF1E-8B3C-3201-A295-30E911316518}"/>
              </a:ext>
            </a:extLst>
          </p:cNvPr>
          <p:cNvSpPr/>
          <p:nvPr/>
        </p:nvSpPr>
        <p:spPr>
          <a:xfrm>
            <a:off x="3948092" y="1036471"/>
            <a:ext cx="2190235" cy="27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5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What may </a:t>
            </a:r>
          </a:p>
          <a:p>
            <a:pPr algn="ctr" eaLnBrk="1" hangingPunct="1">
              <a:defRPr/>
            </a:pP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they contribute? </a:t>
            </a:r>
          </a:p>
        </p:txBody>
      </p:sp>
      <p:sp>
        <p:nvSpPr>
          <p:cNvPr id="19" name="Rechthoek 102">
            <a:extLst>
              <a:ext uri="{FF2B5EF4-FFF2-40B4-BE49-F238E27FC236}">
                <a16:creationId xmlns:a16="http://schemas.microsoft.com/office/drawing/2014/main" id="{B9010A43-6CC9-2B32-E860-11075AF4060F}"/>
              </a:ext>
            </a:extLst>
          </p:cNvPr>
          <p:cNvSpPr/>
          <p:nvPr/>
        </p:nvSpPr>
        <p:spPr>
          <a:xfrm>
            <a:off x="5537261" y="1880785"/>
            <a:ext cx="2190235" cy="27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5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What may </a:t>
            </a:r>
          </a:p>
          <a:p>
            <a:pPr algn="ctr" eaLnBrk="1" hangingPunct="1">
              <a:defRPr/>
            </a:pP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they contribute? </a:t>
            </a:r>
          </a:p>
        </p:txBody>
      </p:sp>
      <p:sp>
        <p:nvSpPr>
          <p:cNvPr id="20" name="Rechthoek 102">
            <a:extLst>
              <a:ext uri="{FF2B5EF4-FFF2-40B4-BE49-F238E27FC236}">
                <a16:creationId xmlns:a16="http://schemas.microsoft.com/office/drawing/2014/main" id="{ABCACB7F-2136-698E-DC24-786356DE7114}"/>
              </a:ext>
            </a:extLst>
          </p:cNvPr>
          <p:cNvSpPr/>
          <p:nvPr/>
        </p:nvSpPr>
        <p:spPr>
          <a:xfrm rot="413390">
            <a:off x="5643988" y="4027440"/>
            <a:ext cx="2190235" cy="27186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 eaLnBrk="1" hangingPunct="1">
              <a:defRPr/>
            </a:pPr>
            <a:r>
              <a:rPr lang="en-GB" sz="1100" b="1" dirty="0">
                <a:solidFill>
                  <a:srgbClr val="C00000"/>
                </a:solidFill>
                <a:latin typeface="Humanist 777 Condensed Regular" pitchFamily="50" charset="0"/>
              </a:rPr>
              <a:t>5</a:t>
            </a:r>
            <a:r>
              <a:rPr lang="en-GB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What may they contribute?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155499-83D4-8B32-D801-0F77AE7D48B9}"/>
              </a:ext>
            </a:extLst>
          </p:cNvPr>
          <p:cNvSpPr/>
          <p:nvPr/>
        </p:nvSpPr>
        <p:spPr>
          <a:xfrm>
            <a:off x="4656221" y="4667250"/>
            <a:ext cx="656036" cy="31010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36757743-B21D-C6C8-3C94-C078478E2E88}"/>
              </a:ext>
            </a:extLst>
          </p:cNvPr>
          <p:cNvGrpSpPr/>
          <p:nvPr/>
        </p:nvGrpSpPr>
        <p:grpSpPr>
          <a:xfrm rot="8081125">
            <a:off x="2863820" y="519494"/>
            <a:ext cx="447995" cy="473515"/>
            <a:chOff x="4074149" y="2388027"/>
            <a:chExt cx="447995" cy="473515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3C5D5511-1E66-7371-0DCD-15EDB83CAA5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348410">
              <a:off x="4084571" y="2431715"/>
              <a:ext cx="420688" cy="420688"/>
            </a:xfrm>
            <a:prstGeom prst="rect">
              <a:avLst/>
            </a:prstGeom>
          </p:spPr>
        </p:pic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E412C0A2-AB7D-60F9-0359-0B6C07911ECB}"/>
                </a:ext>
              </a:extLst>
            </p:cNvPr>
            <p:cNvSpPr/>
            <p:nvPr/>
          </p:nvSpPr>
          <p:spPr>
            <a:xfrm rot="17279146">
              <a:off x="4061389" y="2400787"/>
              <a:ext cx="473515" cy="447995"/>
            </a:xfrm>
            <a:prstGeom prst="rect">
              <a:avLst/>
            </a:prstGeom>
            <a:solidFill>
              <a:srgbClr val="FFFFFF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40DCDF4F-A7FA-821C-8F80-682DF6355095}"/>
              </a:ext>
            </a:extLst>
          </p:cNvPr>
          <p:cNvSpPr/>
          <p:nvPr/>
        </p:nvSpPr>
        <p:spPr>
          <a:xfrm>
            <a:off x="3844925" y="4544411"/>
            <a:ext cx="2244726" cy="21512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>
              <a:defRPr/>
            </a:pPr>
            <a:r>
              <a:rPr lang="en-GB" sz="1050" dirty="0">
                <a:solidFill>
                  <a:schemeClr val="bg2"/>
                </a:solidFill>
                <a:latin typeface="Humanist 777 Condensed Regular" pitchFamily="50" charset="0"/>
              </a:rPr>
              <a:t>.</a:t>
            </a:r>
            <a:r>
              <a:rPr lang="en-GB" sz="1050" dirty="0">
                <a:solidFill>
                  <a:srgbClr val="FF0000"/>
                </a:solidFill>
                <a:latin typeface="Humanist 777 Condensed Regular" pitchFamily="50" charset="0"/>
              </a:rPr>
              <a:t> </a:t>
            </a:r>
            <a:r>
              <a:rPr lang="en-GB" sz="1200" b="1" dirty="0">
                <a:solidFill>
                  <a:srgbClr val="C00000"/>
                </a:solidFill>
                <a:latin typeface="Humanist 777 Condensed Regular" pitchFamily="50" charset="0"/>
              </a:rPr>
              <a:t>6</a:t>
            </a: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. Draw </a:t>
            </a:r>
          </a:p>
          <a:p>
            <a:pPr algn="ctr" eaLnBrk="1" hangingPunct="1">
              <a:defRPr/>
            </a:pP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synergy </a:t>
            </a:r>
          </a:p>
          <a:p>
            <a:pPr algn="ctr" eaLnBrk="1" hangingPunct="1">
              <a:defRPr/>
            </a:pP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lines between </a:t>
            </a:r>
          </a:p>
          <a:p>
            <a:pPr algn="ctr" eaLnBrk="1" hangingPunct="1">
              <a:defRPr/>
            </a:pPr>
            <a:r>
              <a:rPr lang="en-GB" sz="1050" dirty="0">
                <a:solidFill>
                  <a:schemeClr val="tx1">
                    <a:lumMod val="50000"/>
                    <a:lumOff val="50000"/>
                  </a:schemeClr>
                </a:solidFill>
                <a:latin typeface="Humanist 777 Condensed Regular" pitchFamily="50" charset="0"/>
              </a:rPr>
              <a:t>contributions.</a:t>
            </a:r>
          </a:p>
          <a:p>
            <a:pPr algn="ctr" eaLnBrk="1" hangingPunct="1">
              <a:defRPr/>
            </a:pPr>
            <a:endParaRPr lang="en-GB" sz="1050" dirty="0">
              <a:solidFill>
                <a:schemeClr val="tx1">
                  <a:lumMod val="50000"/>
                  <a:lumOff val="50000"/>
                </a:schemeClr>
              </a:solidFill>
              <a:latin typeface="Humanist 777 Condensed Regular" pitchFamily="50" charset="0"/>
            </a:endParaRPr>
          </a:p>
          <a:p>
            <a:pPr algn="ctr" eaLnBrk="1" hangingPunct="1">
              <a:defRPr/>
            </a:pPr>
            <a:r>
              <a:rPr lang="en-GB" sz="900" b="1" dirty="0">
                <a:solidFill>
                  <a:srgbClr val="C00000"/>
                </a:solidFill>
                <a:latin typeface="Humanist 777 Condensed Regular" pitchFamily="50" charset="0"/>
              </a:rPr>
              <a:t>Next:</a:t>
            </a:r>
          </a:p>
          <a:p>
            <a:pPr algn="ctr" eaLnBrk="1" hangingPunct="1">
              <a:defRPr/>
            </a:pPr>
            <a:r>
              <a:rPr lang="en-GB" sz="900" b="1" dirty="0">
                <a:solidFill>
                  <a:srgbClr val="C00000"/>
                </a:solidFill>
                <a:latin typeface="Humanist 777 Condensed Regular" pitchFamily="50" charset="0"/>
              </a:rPr>
              <a:t>7</a:t>
            </a: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 Write a plan.</a:t>
            </a:r>
          </a:p>
          <a:p>
            <a:pPr algn="ctr" eaLnBrk="1" hangingPunct="1">
              <a:defRPr/>
            </a:pPr>
            <a:r>
              <a:rPr lang="en-GB" sz="900" b="1" dirty="0">
                <a:solidFill>
                  <a:srgbClr val="C00000"/>
                </a:solidFill>
                <a:latin typeface="Humanist 777 Condensed Regular" pitchFamily="50" charset="0"/>
              </a:rPr>
              <a:t>8</a:t>
            </a: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 Gather </a:t>
            </a:r>
          </a:p>
          <a:p>
            <a:pPr algn="ctr" eaLnBrk="1" hangingPunct="1">
              <a:defRPr/>
            </a:pP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conditional intentions </a:t>
            </a:r>
          </a:p>
          <a:p>
            <a:pPr algn="ctr" eaLnBrk="1" hangingPunct="1">
              <a:defRPr/>
            </a:pP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(</a:t>
            </a:r>
            <a:r>
              <a:rPr lang="en-GB" sz="900" i="1" dirty="0">
                <a:solidFill>
                  <a:srgbClr val="C00000"/>
                </a:solidFill>
                <a:latin typeface="Humanist 777 Condensed Regular" pitchFamily="50" charset="0"/>
              </a:rPr>
              <a:t>we’ll contribute if </a:t>
            </a:r>
          </a:p>
          <a:p>
            <a:pPr algn="ctr" eaLnBrk="1" hangingPunct="1">
              <a:defRPr/>
            </a:pPr>
            <a:r>
              <a:rPr lang="en-GB" sz="900" i="1" dirty="0">
                <a:solidFill>
                  <a:srgbClr val="C00000"/>
                </a:solidFill>
                <a:latin typeface="Humanist 777 Condensed Regular" pitchFamily="50" charset="0"/>
              </a:rPr>
              <a:t>everyone else does</a:t>
            </a: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). </a:t>
            </a:r>
          </a:p>
          <a:p>
            <a:pPr algn="ctr" eaLnBrk="1" hangingPunct="1">
              <a:defRPr/>
            </a:pPr>
            <a:r>
              <a:rPr lang="en-GB" sz="900" b="1" dirty="0">
                <a:solidFill>
                  <a:srgbClr val="C00000"/>
                </a:solidFill>
                <a:latin typeface="Humanist 777 Condensed Regular" pitchFamily="50" charset="0"/>
              </a:rPr>
              <a:t>9</a:t>
            </a: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 Iterate if needed.</a:t>
            </a:r>
          </a:p>
          <a:p>
            <a:pPr algn="ctr" eaLnBrk="1" hangingPunct="1">
              <a:defRPr/>
            </a:pPr>
            <a:r>
              <a:rPr lang="en-GB" sz="900" b="1" dirty="0">
                <a:solidFill>
                  <a:srgbClr val="C00000"/>
                </a:solidFill>
                <a:latin typeface="Humanist 777 Condensed Regular" pitchFamily="50" charset="0"/>
              </a:rPr>
              <a:t>10</a:t>
            </a:r>
            <a:r>
              <a:rPr lang="en-GB" sz="900" dirty="0">
                <a:solidFill>
                  <a:srgbClr val="C00000"/>
                </a:solidFill>
                <a:latin typeface="Humanist 777 Condensed Regular" pitchFamily="50" charset="0"/>
              </a:rPr>
              <a:t> Kick off and monitor the project.</a:t>
            </a:r>
            <a:endParaRPr lang="en-GB" sz="1050" dirty="0">
              <a:solidFill>
                <a:srgbClr val="C00000"/>
              </a:solidFill>
              <a:latin typeface="Humanist 777 Condensed Regular" pitchFamily="50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177</Words>
  <Application>Microsoft Office PowerPoint</Application>
  <PresentationFormat>A4 Paper (210x297 mm)</PresentationFormat>
  <Paragraphs>42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Humanist 777 Condensed Regular</vt:lpstr>
      <vt:lpstr>Default Design</vt:lpstr>
      <vt:lpstr>PowerPoint Presentation</vt:lpstr>
    </vt:vector>
  </TitlesOfParts>
  <Company>Quality Research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Buurttaxi</dc:title>
  <dc:creator>Peter Bootsma</dc:creator>
  <cp:lastModifiedBy>Peter Bootsma</cp:lastModifiedBy>
  <cp:revision>114</cp:revision>
  <cp:lastPrinted>2026-06-08T01:19:47Z</cp:lastPrinted>
  <dcterms:created xsi:type="dcterms:W3CDTF">2020-06-03T15:02:54Z</dcterms:created>
  <dcterms:modified xsi:type="dcterms:W3CDTF">2026-06-15T15:24:42Z</dcterms:modified>
</cp:coreProperties>
</file>